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186DE4A-8A19-40FB-820D-965E464FBBA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DE50AE6-4620-41E1-A50C-6E7E486E83F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FBFDBC9-5D0A-476E-8A73-889A8DBB97D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2646617-CE81-4523-8797-D30C4D7761A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94A8ECD-1C2E-441A-944A-E02E26A5EB2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6C50920-E1F3-4C7C-9C1D-E39E8F27878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472CEFA-0B91-46FB-987E-2287D8A7E5B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F6C6100-712D-4399-A3BA-9FF984FF90B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E975AA6-4D53-46AB-82F4-F1D66305932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2687A12-F97B-43F3-823C-B43B36B8E8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84D159C-693B-4969-ADA9-699F7417489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5B5501-069B-4620-ADD6-96652E54046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5BB470E-FDC9-470C-B487-CE5D1BBCAEA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8A4CAA8-AC5C-4CB9-9EE0-BBCD3D440D3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82F64FB-C289-4505-8661-E682C8B6811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0989305-88FA-4F13-9FF4-90A93D1D634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3DC9DC9-A984-4C7F-BA1D-180578BA5EE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5783066-4D74-4A59-BC1D-1E5FB70733A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5BB3158-09F0-4CE6-8FC1-044D534FB09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56E16AD-654E-4AF3-9436-2B29728A5F4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9F81971-7865-4060-88AE-7D32D81C76C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C09E67A-D363-4705-8C76-CD7B126FECB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D0FD3DE-AA3B-4A34-B976-2A2A7163BB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E04D4D6-688F-4222-BB8C-6B3574019D3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560" cy="57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25080" y="6492960"/>
            <a:ext cx="7182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AC52756-29BB-4EE2-8670-E806A1938B9C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6" name="Rectangle 8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ftr" idx="4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5"/>
          </p:nvPr>
        </p:nvSpPr>
        <p:spPr>
          <a:xfrm>
            <a:off x="8425080" y="6492960"/>
            <a:ext cx="7182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3FD9C32-9763-485E-B753-C7B10139D69B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6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560" cy="57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1" name="Groupe 2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92" name="Rectangle 3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93" name="ZoneTexte 4"/>
            <p:cNvSpPr/>
            <p:nvPr/>
          </p:nvSpPr>
          <p:spPr>
            <a:xfrm>
              <a:off x="2063880" y="3009960"/>
              <a:ext cx="5015880" cy="3440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sais poser et calculer une addition.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CE2 : Je sais additionner en ligne.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CM1 : Je sais poser et calculer une soustraction.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4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Espace réservé du texte 9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19"/>
          <p:cNvSpPr/>
          <p:nvPr/>
        </p:nvSpPr>
        <p:spPr>
          <a:xfrm>
            <a:off x="578880" y="108000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57 + 65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6" name="Titre 10"/>
          <p:cNvSpPr/>
          <p:nvPr/>
        </p:nvSpPr>
        <p:spPr>
          <a:xfrm>
            <a:off x="83160" y="863280"/>
            <a:ext cx="315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ZoneTexte 20"/>
          <p:cNvSpPr/>
          <p:nvPr/>
        </p:nvSpPr>
        <p:spPr>
          <a:xfrm>
            <a:off x="578880" y="2520000"/>
            <a:ext cx="34196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50 + 7 + 60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ZoneTexte 21"/>
          <p:cNvSpPr/>
          <p:nvPr/>
        </p:nvSpPr>
        <p:spPr>
          <a:xfrm>
            <a:off x="1400760" y="4048920"/>
            <a:ext cx="10670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24"/>
          <p:cNvSpPr/>
          <p:nvPr/>
        </p:nvSpPr>
        <p:spPr>
          <a:xfrm>
            <a:off x="1948320" y="5415480"/>
            <a:ext cx="11433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122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0" name="Groupe 12"/>
          <p:cNvGrpSpPr/>
          <p:nvPr/>
        </p:nvGrpSpPr>
        <p:grpSpPr>
          <a:xfrm>
            <a:off x="2004840" y="3087720"/>
            <a:ext cx="1640880" cy="1026000"/>
            <a:chOff x="2004840" y="3087720"/>
            <a:chExt cx="1640880" cy="1026000"/>
          </a:xfrm>
        </p:grpSpPr>
        <p:cxnSp>
          <p:nvCxnSpPr>
            <p:cNvPr id="221" name="Connecteur droit 16"/>
            <p:cNvCxnSpPr/>
            <p:nvPr/>
          </p:nvCxnSpPr>
          <p:spPr>
            <a:xfrm flipV="1">
              <a:off x="2825280" y="3087720"/>
              <a:ext cx="820800" cy="101160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  <p:cxnSp>
          <p:nvCxnSpPr>
            <p:cNvPr id="222" name="Connecteur droit 17"/>
            <p:cNvCxnSpPr/>
            <p:nvPr/>
          </p:nvCxnSpPr>
          <p:spPr>
            <a:xfrm>
              <a:off x="2004840" y="3103200"/>
              <a:ext cx="821160" cy="101088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</p:grpSp>
      <p:grpSp>
        <p:nvGrpSpPr>
          <p:cNvPr id="223" name="Groupe 13"/>
          <p:cNvGrpSpPr/>
          <p:nvPr/>
        </p:nvGrpSpPr>
        <p:grpSpPr>
          <a:xfrm>
            <a:off x="1177200" y="3102480"/>
            <a:ext cx="1721880" cy="1026000"/>
            <a:chOff x="1177200" y="3102480"/>
            <a:chExt cx="1721880" cy="1026000"/>
          </a:xfrm>
        </p:grpSpPr>
        <p:cxnSp>
          <p:nvCxnSpPr>
            <p:cNvPr id="224" name="Connecteur droit 18"/>
            <p:cNvCxnSpPr/>
            <p:nvPr/>
          </p:nvCxnSpPr>
          <p:spPr>
            <a:xfrm flipV="1">
              <a:off x="2038320" y="3102480"/>
              <a:ext cx="861120" cy="1011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25" name="Connecteur droit 19"/>
            <p:cNvCxnSpPr/>
            <p:nvPr/>
          </p:nvCxnSpPr>
          <p:spPr>
            <a:xfrm>
              <a:off x="1177200" y="3117960"/>
              <a:ext cx="861840" cy="10108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26" name="Groupe 14"/>
          <p:cNvGrpSpPr/>
          <p:nvPr/>
        </p:nvGrpSpPr>
        <p:grpSpPr>
          <a:xfrm>
            <a:off x="1894680" y="4712400"/>
            <a:ext cx="1251000" cy="713520"/>
            <a:chOff x="1894680" y="4712400"/>
            <a:chExt cx="1251000" cy="713520"/>
          </a:xfrm>
        </p:grpSpPr>
        <p:cxnSp>
          <p:nvCxnSpPr>
            <p:cNvPr id="227" name="Connecteur droit 20"/>
            <p:cNvCxnSpPr/>
            <p:nvPr/>
          </p:nvCxnSpPr>
          <p:spPr>
            <a:xfrm flipV="1">
              <a:off x="2520360" y="4712400"/>
              <a:ext cx="625680" cy="70380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  <p:cxnSp>
          <p:nvCxnSpPr>
            <p:cNvPr id="228" name="Connecteur droit 21"/>
            <p:cNvCxnSpPr/>
            <p:nvPr/>
          </p:nvCxnSpPr>
          <p:spPr>
            <a:xfrm>
              <a:off x="1894680" y="4723200"/>
              <a:ext cx="626400" cy="70308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</p:grpSp>
      <p:sp>
        <p:nvSpPr>
          <p:cNvPr id="229" name="ZoneTexte 25"/>
          <p:cNvSpPr/>
          <p:nvPr/>
        </p:nvSpPr>
        <p:spPr>
          <a:xfrm>
            <a:off x="2286720" y="4040640"/>
            <a:ext cx="11433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+ 12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Titre 22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31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73080" y="900000"/>
            <a:ext cx="4499640" cy="829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l’opération, puis en ligne.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Espace réservé du texte 10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ZoneTexte 26"/>
          <p:cNvSpPr/>
          <p:nvPr/>
        </p:nvSpPr>
        <p:spPr>
          <a:xfrm>
            <a:off x="578880" y="169596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85 + 78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7" name="Titre 23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38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Espace réservé du texte 11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28"/>
          <p:cNvSpPr/>
          <p:nvPr/>
        </p:nvSpPr>
        <p:spPr>
          <a:xfrm>
            <a:off x="540000" y="126000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85 + 78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243" name="Groupe 15"/>
          <p:cNvGrpSpPr/>
          <p:nvPr/>
        </p:nvGrpSpPr>
        <p:grpSpPr>
          <a:xfrm>
            <a:off x="900000" y="2995560"/>
            <a:ext cx="2656800" cy="2740680"/>
            <a:chOff x="900000" y="2995560"/>
            <a:chExt cx="2656800" cy="2740680"/>
          </a:xfrm>
        </p:grpSpPr>
        <p:sp>
          <p:nvSpPr>
            <p:cNvPr id="244" name="Rectangle 41"/>
            <p:cNvSpPr/>
            <p:nvPr/>
          </p:nvSpPr>
          <p:spPr>
            <a:xfrm>
              <a:off x="1798200" y="29955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8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5" name="Rectangle 42"/>
            <p:cNvSpPr/>
            <p:nvPr/>
          </p:nvSpPr>
          <p:spPr>
            <a:xfrm>
              <a:off x="2692800" y="29955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5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6" name="Rectangle 43"/>
            <p:cNvSpPr/>
            <p:nvPr/>
          </p:nvSpPr>
          <p:spPr>
            <a:xfrm>
              <a:off x="1795680" y="39207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7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7" name="Rectangle 44"/>
            <p:cNvSpPr/>
            <p:nvPr/>
          </p:nvSpPr>
          <p:spPr>
            <a:xfrm>
              <a:off x="2692800" y="39276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8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8" name="Rectangle 45"/>
            <p:cNvSpPr/>
            <p:nvPr/>
          </p:nvSpPr>
          <p:spPr>
            <a:xfrm>
              <a:off x="905040" y="3920400"/>
              <a:ext cx="862920" cy="909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+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49" name="Connecteur droit 22"/>
            <p:cNvCxnSpPr/>
            <p:nvPr/>
          </p:nvCxnSpPr>
          <p:spPr>
            <a:xfrm>
              <a:off x="900000" y="4830120"/>
              <a:ext cx="26571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250" name="Rectangle 46"/>
            <p:cNvSpPr/>
            <p:nvPr/>
          </p:nvSpPr>
          <p:spPr>
            <a:xfrm>
              <a:off x="1779120" y="48672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1" name="Rectangle 47"/>
            <p:cNvSpPr/>
            <p:nvPr/>
          </p:nvSpPr>
          <p:spPr>
            <a:xfrm>
              <a:off x="2692800" y="487404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52" name="Rectangle 48"/>
          <p:cNvSpPr/>
          <p:nvPr/>
        </p:nvSpPr>
        <p:spPr>
          <a:xfrm>
            <a:off x="2691000" y="4874040"/>
            <a:ext cx="86292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  <a:ea typeface="DejaVu Sans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Rectangle 49"/>
          <p:cNvSpPr/>
          <p:nvPr/>
        </p:nvSpPr>
        <p:spPr>
          <a:xfrm>
            <a:off x="2104560" y="2880000"/>
            <a:ext cx="212400" cy="312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Rectangle 50"/>
          <p:cNvSpPr/>
          <p:nvPr/>
        </p:nvSpPr>
        <p:spPr>
          <a:xfrm>
            <a:off x="1228320" y="4867200"/>
            <a:ext cx="140544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1 6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Titre 12"/>
          <p:cNvSpPr/>
          <p:nvPr/>
        </p:nvSpPr>
        <p:spPr>
          <a:xfrm>
            <a:off x="83160" y="863280"/>
            <a:ext cx="423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Titre 24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57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Espace réservé du texte 12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ZoneTexte 29"/>
          <p:cNvSpPr/>
          <p:nvPr/>
        </p:nvSpPr>
        <p:spPr>
          <a:xfrm>
            <a:off x="540000" y="126000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85 + 78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2" name="Titre 13"/>
          <p:cNvSpPr/>
          <p:nvPr/>
        </p:nvSpPr>
        <p:spPr>
          <a:xfrm>
            <a:off x="83160" y="863280"/>
            <a:ext cx="423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ZoneTexte 30"/>
          <p:cNvSpPr/>
          <p:nvPr/>
        </p:nvSpPr>
        <p:spPr>
          <a:xfrm>
            <a:off x="593640" y="2611440"/>
            <a:ext cx="3366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80 + 5 + 70 + 8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ZoneTexte 31"/>
          <p:cNvSpPr/>
          <p:nvPr/>
        </p:nvSpPr>
        <p:spPr>
          <a:xfrm>
            <a:off x="1361880" y="4152960"/>
            <a:ext cx="10670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ZoneTexte 32"/>
          <p:cNvSpPr/>
          <p:nvPr/>
        </p:nvSpPr>
        <p:spPr>
          <a:xfrm>
            <a:off x="1909440" y="5519520"/>
            <a:ext cx="11433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163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6" name="Groupe 9"/>
          <p:cNvGrpSpPr/>
          <p:nvPr/>
        </p:nvGrpSpPr>
        <p:grpSpPr>
          <a:xfrm>
            <a:off x="1965960" y="3191760"/>
            <a:ext cx="1640880" cy="1026000"/>
            <a:chOff x="1965960" y="3191760"/>
            <a:chExt cx="1640880" cy="1026000"/>
          </a:xfrm>
        </p:grpSpPr>
        <p:cxnSp>
          <p:nvCxnSpPr>
            <p:cNvPr id="267" name="Connecteur droit 23"/>
            <p:cNvCxnSpPr/>
            <p:nvPr/>
          </p:nvCxnSpPr>
          <p:spPr>
            <a:xfrm flipV="1">
              <a:off x="2786400" y="3191760"/>
              <a:ext cx="820800" cy="101160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  <p:cxnSp>
          <p:nvCxnSpPr>
            <p:cNvPr id="268" name="Connecteur droit 24"/>
            <p:cNvCxnSpPr/>
            <p:nvPr/>
          </p:nvCxnSpPr>
          <p:spPr>
            <a:xfrm>
              <a:off x="1965960" y="3207240"/>
              <a:ext cx="821160" cy="101088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</p:grpSp>
      <p:grpSp>
        <p:nvGrpSpPr>
          <p:cNvPr id="269" name="Groupe 16"/>
          <p:cNvGrpSpPr/>
          <p:nvPr/>
        </p:nvGrpSpPr>
        <p:grpSpPr>
          <a:xfrm>
            <a:off x="1138320" y="3206520"/>
            <a:ext cx="1721880" cy="1026000"/>
            <a:chOff x="1138320" y="3206520"/>
            <a:chExt cx="1721880" cy="1026000"/>
          </a:xfrm>
        </p:grpSpPr>
        <p:cxnSp>
          <p:nvCxnSpPr>
            <p:cNvPr id="270" name="Connecteur droit 25"/>
            <p:cNvCxnSpPr/>
            <p:nvPr/>
          </p:nvCxnSpPr>
          <p:spPr>
            <a:xfrm flipV="1">
              <a:off x="1999440" y="3206520"/>
              <a:ext cx="861120" cy="1011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271" name="Connecteur droit 26"/>
            <p:cNvCxnSpPr/>
            <p:nvPr/>
          </p:nvCxnSpPr>
          <p:spPr>
            <a:xfrm>
              <a:off x="1138320" y="3222000"/>
              <a:ext cx="861840" cy="10108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272" name="Groupe 17"/>
          <p:cNvGrpSpPr/>
          <p:nvPr/>
        </p:nvGrpSpPr>
        <p:grpSpPr>
          <a:xfrm>
            <a:off x="1855800" y="4816440"/>
            <a:ext cx="1251000" cy="713520"/>
            <a:chOff x="1855800" y="4816440"/>
            <a:chExt cx="1251000" cy="713520"/>
          </a:xfrm>
        </p:grpSpPr>
        <p:cxnSp>
          <p:nvCxnSpPr>
            <p:cNvPr id="273" name="Connecteur droit 27"/>
            <p:cNvCxnSpPr/>
            <p:nvPr/>
          </p:nvCxnSpPr>
          <p:spPr>
            <a:xfrm flipV="1">
              <a:off x="2481480" y="4816440"/>
              <a:ext cx="625680" cy="70380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  <p:cxnSp>
          <p:nvCxnSpPr>
            <p:cNvPr id="274" name="Connecteur droit 28"/>
            <p:cNvCxnSpPr/>
            <p:nvPr/>
          </p:nvCxnSpPr>
          <p:spPr>
            <a:xfrm>
              <a:off x="1855800" y="4827240"/>
              <a:ext cx="626400" cy="70308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</p:grpSp>
      <p:sp>
        <p:nvSpPr>
          <p:cNvPr id="275" name="ZoneTexte 33"/>
          <p:cNvSpPr/>
          <p:nvPr/>
        </p:nvSpPr>
        <p:spPr>
          <a:xfrm>
            <a:off x="2247840" y="4144680"/>
            <a:ext cx="11433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+ 13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Titre 25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77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0" y="1509840"/>
            <a:ext cx="4499640" cy="829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l’opération, puis en ligne.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Espace réservé du texte 2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2"/>
          <p:cNvSpPr/>
          <p:nvPr/>
        </p:nvSpPr>
        <p:spPr>
          <a:xfrm>
            <a:off x="38880" y="2520000"/>
            <a:ext cx="392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+ 48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1620000" y="42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0" name="Titre 14"/>
          <p:cNvSpPr/>
          <p:nvPr/>
        </p:nvSpPr>
        <p:spPr>
          <a:xfrm>
            <a:off x="4644000" y="150984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01" name=""/>
          <p:cNvGraphicFramePr/>
          <p:nvPr/>
        </p:nvGraphicFramePr>
        <p:xfrm>
          <a:off x="4680000" y="242640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Espace réservé du texte 1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Texte 1"/>
          <p:cNvSpPr/>
          <p:nvPr/>
        </p:nvSpPr>
        <p:spPr>
          <a:xfrm>
            <a:off x="38880" y="1875960"/>
            <a:ext cx="392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+ 48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1620000" y="42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06" name="Groupe 1"/>
          <p:cNvGrpSpPr/>
          <p:nvPr/>
        </p:nvGrpSpPr>
        <p:grpSpPr>
          <a:xfrm>
            <a:off x="717840" y="3198960"/>
            <a:ext cx="2656800" cy="2740680"/>
            <a:chOff x="717840" y="3198960"/>
            <a:chExt cx="2656800" cy="2740680"/>
          </a:xfrm>
        </p:grpSpPr>
        <p:sp>
          <p:nvSpPr>
            <p:cNvPr id="107" name="Rectangle 1"/>
            <p:cNvSpPr/>
            <p:nvPr/>
          </p:nvSpPr>
          <p:spPr>
            <a:xfrm>
              <a:off x="1616040" y="31989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6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Rectangle 2"/>
            <p:cNvSpPr/>
            <p:nvPr/>
          </p:nvSpPr>
          <p:spPr>
            <a:xfrm>
              <a:off x="2510640" y="31989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4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" name="Rectangle 4"/>
            <p:cNvSpPr/>
            <p:nvPr/>
          </p:nvSpPr>
          <p:spPr>
            <a:xfrm>
              <a:off x="1613520" y="41241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4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0" name="Rectangle 5"/>
            <p:cNvSpPr/>
            <p:nvPr/>
          </p:nvSpPr>
          <p:spPr>
            <a:xfrm>
              <a:off x="2510640" y="41310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8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1" name="Rectangle 6"/>
            <p:cNvSpPr/>
            <p:nvPr/>
          </p:nvSpPr>
          <p:spPr>
            <a:xfrm>
              <a:off x="722880" y="4123800"/>
              <a:ext cx="862920" cy="909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+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2" name="Connecteur droit 1"/>
            <p:cNvCxnSpPr/>
            <p:nvPr/>
          </p:nvCxnSpPr>
          <p:spPr>
            <a:xfrm>
              <a:off x="717840" y="5033520"/>
              <a:ext cx="26571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13" name="Rectangle 7"/>
            <p:cNvSpPr/>
            <p:nvPr/>
          </p:nvSpPr>
          <p:spPr>
            <a:xfrm>
              <a:off x="1596960" y="50706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" name="Rectangle 8"/>
            <p:cNvSpPr/>
            <p:nvPr/>
          </p:nvSpPr>
          <p:spPr>
            <a:xfrm>
              <a:off x="2510640" y="507744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15" name="Rectangle 9"/>
          <p:cNvSpPr/>
          <p:nvPr/>
        </p:nvSpPr>
        <p:spPr>
          <a:xfrm>
            <a:off x="2508840" y="5077440"/>
            <a:ext cx="86292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Rectangle 15"/>
          <p:cNvSpPr/>
          <p:nvPr/>
        </p:nvSpPr>
        <p:spPr>
          <a:xfrm>
            <a:off x="1922400" y="3083400"/>
            <a:ext cx="212400" cy="312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Rectangle 16"/>
          <p:cNvSpPr/>
          <p:nvPr/>
        </p:nvSpPr>
        <p:spPr>
          <a:xfrm>
            <a:off x="1046160" y="5070600"/>
            <a:ext cx="140544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1 1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itre 2"/>
          <p:cNvSpPr/>
          <p:nvPr/>
        </p:nvSpPr>
        <p:spPr>
          <a:xfrm>
            <a:off x="28080" y="1223280"/>
            <a:ext cx="429156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itre 15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20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Espace réservé du texte 3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3"/>
          <p:cNvSpPr/>
          <p:nvPr/>
        </p:nvSpPr>
        <p:spPr>
          <a:xfrm>
            <a:off x="38880" y="1260000"/>
            <a:ext cx="392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+ 48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162000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5" name="Titre 4"/>
          <p:cNvSpPr/>
          <p:nvPr/>
        </p:nvSpPr>
        <p:spPr>
          <a:xfrm>
            <a:off x="28080" y="900000"/>
            <a:ext cx="429156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Texte 5"/>
          <p:cNvSpPr/>
          <p:nvPr/>
        </p:nvSpPr>
        <p:spPr>
          <a:xfrm>
            <a:off x="540000" y="2520000"/>
            <a:ext cx="35996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60 + 4 + 40 + 8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Texte 7"/>
          <p:cNvSpPr/>
          <p:nvPr/>
        </p:nvSpPr>
        <p:spPr>
          <a:xfrm>
            <a:off x="1080000" y="4084920"/>
            <a:ext cx="11833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8"/>
          <p:cNvSpPr/>
          <p:nvPr/>
        </p:nvSpPr>
        <p:spPr>
          <a:xfrm>
            <a:off x="1844280" y="5451480"/>
            <a:ext cx="10994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112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9" name="Groupe 3"/>
          <p:cNvGrpSpPr/>
          <p:nvPr/>
        </p:nvGrpSpPr>
        <p:grpSpPr>
          <a:xfrm>
            <a:off x="1924920" y="3123720"/>
            <a:ext cx="1675440" cy="1026000"/>
            <a:chOff x="1924920" y="3123720"/>
            <a:chExt cx="1675440" cy="1026000"/>
          </a:xfrm>
        </p:grpSpPr>
        <p:cxnSp>
          <p:nvCxnSpPr>
            <p:cNvPr id="130" name="Connecteur droit 2"/>
            <p:cNvCxnSpPr/>
            <p:nvPr/>
          </p:nvCxnSpPr>
          <p:spPr>
            <a:xfrm flipV="1">
              <a:off x="2762640" y="3123720"/>
              <a:ext cx="838080" cy="101160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  <p:cxnSp>
          <p:nvCxnSpPr>
            <p:cNvPr id="131" name="Connecteur droit 3"/>
            <p:cNvCxnSpPr/>
            <p:nvPr/>
          </p:nvCxnSpPr>
          <p:spPr>
            <a:xfrm>
              <a:off x="1924920" y="3139200"/>
              <a:ext cx="838440" cy="101088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</p:grpSp>
      <p:grpSp>
        <p:nvGrpSpPr>
          <p:cNvPr id="132" name="Groupe 4"/>
          <p:cNvGrpSpPr/>
          <p:nvPr/>
        </p:nvGrpSpPr>
        <p:grpSpPr>
          <a:xfrm>
            <a:off x="1080000" y="3138480"/>
            <a:ext cx="1620360" cy="1026000"/>
            <a:chOff x="1080000" y="3138480"/>
            <a:chExt cx="1620360" cy="1026000"/>
          </a:xfrm>
        </p:grpSpPr>
        <p:cxnSp>
          <p:nvCxnSpPr>
            <p:cNvPr id="133" name="Connecteur droit 4"/>
            <p:cNvCxnSpPr/>
            <p:nvPr/>
          </p:nvCxnSpPr>
          <p:spPr>
            <a:xfrm flipV="1">
              <a:off x="1890360" y="3138480"/>
              <a:ext cx="810360" cy="1011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34" name="Connecteur droit 5"/>
            <p:cNvCxnSpPr/>
            <p:nvPr/>
          </p:nvCxnSpPr>
          <p:spPr>
            <a:xfrm>
              <a:off x="1080000" y="3153960"/>
              <a:ext cx="811080" cy="10108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35" name="Groupe 5"/>
          <p:cNvGrpSpPr/>
          <p:nvPr/>
        </p:nvGrpSpPr>
        <p:grpSpPr>
          <a:xfrm>
            <a:off x="1844280" y="4748400"/>
            <a:ext cx="914760" cy="713520"/>
            <a:chOff x="1844280" y="4748400"/>
            <a:chExt cx="914760" cy="713520"/>
          </a:xfrm>
        </p:grpSpPr>
        <p:cxnSp>
          <p:nvCxnSpPr>
            <p:cNvPr id="136" name="Connecteur droit 6"/>
            <p:cNvCxnSpPr/>
            <p:nvPr/>
          </p:nvCxnSpPr>
          <p:spPr>
            <a:xfrm flipV="1">
              <a:off x="2301840" y="4748400"/>
              <a:ext cx="457560" cy="70380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  <p:cxnSp>
          <p:nvCxnSpPr>
            <p:cNvPr id="137" name="Connecteur droit 7"/>
            <p:cNvCxnSpPr/>
            <p:nvPr/>
          </p:nvCxnSpPr>
          <p:spPr>
            <a:xfrm>
              <a:off x="1844280" y="4759200"/>
              <a:ext cx="458280" cy="70308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</p:grpSp>
      <p:sp>
        <p:nvSpPr>
          <p:cNvPr id="138" name="ZoneTexte 9"/>
          <p:cNvSpPr/>
          <p:nvPr/>
        </p:nvSpPr>
        <p:spPr>
          <a:xfrm>
            <a:off x="2130840" y="4076640"/>
            <a:ext cx="11088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+ 12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itre 16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40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73080" y="900000"/>
            <a:ext cx="4499640" cy="829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l’opération, puis en ligne.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Espace réservé du texte 4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10"/>
          <p:cNvSpPr/>
          <p:nvPr/>
        </p:nvSpPr>
        <p:spPr>
          <a:xfrm>
            <a:off x="578880" y="169596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72 + 23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Titre 17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47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Espace réservé du texte 5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11"/>
          <p:cNvSpPr/>
          <p:nvPr/>
        </p:nvSpPr>
        <p:spPr>
          <a:xfrm>
            <a:off x="578880" y="169596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72 + 23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52" name="Groupe 6"/>
          <p:cNvGrpSpPr/>
          <p:nvPr/>
        </p:nvGrpSpPr>
        <p:grpSpPr>
          <a:xfrm>
            <a:off x="943560" y="2880000"/>
            <a:ext cx="2656800" cy="2740680"/>
            <a:chOff x="943560" y="2880000"/>
            <a:chExt cx="2656800" cy="2740680"/>
          </a:xfrm>
        </p:grpSpPr>
        <p:sp>
          <p:nvSpPr>
            <p:cNvPr id="153" name="Rectangle 17"/>
            <p:cNvSpPr/>
            <p:nvPr/>
          </p:nvSpPr>
          <p:spPr>
            <a:xfrm>
              <a:off x="1841760" y="28800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7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4" name="Rectangle 18"/>
            <p:cNvSpPr/>
            <p:nvPr/>
          </p:nvSpPr>
          <p:spPr>
            <a:xfrm>
              <a:off x="2736360" y="28800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2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5" name="Rectangle 19"/>
            <p:cNvSpPr/>
            <p:nvPr/>
          </p:nvSpPr>
          <p:spPr>
            <a:xfrm>
              <a:off x="1839240" y="38052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2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6" name="Rectangle 20"/>
            <p:cNvSpPr/>
            <p:nvPr/>
          </p:nvSpPr>
          <p:spPr>
            <a:xfrm>
              <a:off x="2736360" y="381204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3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7" name="Rectangle 21"/>
            <p:cNvSpPr/>
            <p:nvPr/>
          </p:nvSpPr>
          <p:spPr>
            <a:xfrm>
              <a:off x="948600" y="3804840"/>
              <a:ext cx="862920" cy="909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+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58" name="Connecteur droit 8"/>
            <p:cNvCxnSpPr/>
            <p:nvPr/>
          </p:nvCxnSpPr>
          <p:spPr>
            <a:xfrm>
              <a:off x="943560" y="4714560"/>
              <a:ext cx="26571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59" name="Rectangle 22"/>
            <p:cNvSpPr/>
            <p:nvPr/>
          </p:nvSpPr>
          <p:spPr>
            <a:xfrm>
              <a:off x="1822680" y="475164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0" name="Rectangle 23"/>
            <p:cNvSpPr/>
            <p:nvPr/>
          </p:nvSpPr>
          <p:spPr>
            <a:xfrm>
              <a:off x="2736360" y="475848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1" name="Rectangle 24"/>
          <p:cNvSpPr/>
          <p:nvPr/>
        </p:nvSpPr>
        <p:spPr>
          <a:xfrm>
            <a:off x="2734560" y="4758480"/>
            <a:ext cx="86292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  <a:ea typeface="DejaVu Sans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 27"/>
          <p:cNvSpPr/>
          <p:nvPr/>
        </p:nvSpPr>
        <p:spPr>
          <a:xfrm>
            <a:off x="1839240" y="4751640"/>
            <a:ext cx="83808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itre 6"/>
          <p:cNvSpPr/>
          <p:nvPr/>
        </p:nvSpPr>
        <p:spPr>
          <a:xfrm>
            <a:off x="83160" y="1043280"/>
            <a:ext cx="423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Titre 18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65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Espace réservé du texte 6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12"/>
          <p:cNvSpPr/>
          <p:nvPr/>
        </p:nvSpPr>
        <p:spPr>
          <a:xfrm>
            <a:off x="578880" y="115596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72 + 23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0" name="Titre 7"/>
          <p:cNvSpPr/>
          <p:nvPr/>
        </p:nvSpPr>
        <p:spPr>
          <a:xfrm>
            <a:off x="83160" y="863280"/>
            <a:ext cx="423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13"/>
          <p:cNvSpPr/>
          <p:nvPr/>
        </p:nvSpPr>
        <p:spPr>
          <a:xfrm>
            <a:off x="540000" y="2311920"/>
            <a:ext cx="3801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70 + 2 + 20 + 3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14"/>
          <p:cNvSpPr/>
          <p:nvPr/>
        </p:nvSpPr>
        <p:spPr>
          <a:xfrm>
            <a:off x="1541880" y="3853440"/>
            <a:ext cx="10670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90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5"/>
          <p:cNvSpPr/>
          <p:nvPr/>
        </p:nvSpPr>
        <p:spPr>
          <a:xfrm>
            <a:off x="1984320" y="5240880"/>
            <a:ext cx="11433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95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4" name="Groupe 7"/>
          <p:cNvGrpSpPr/>
          <p:nvPr/>
        </p:nvGrpSpPr>
        <p:grpSpPr>
          <a:xfrm>
            <a:off x="2145960" y="2892240"/>
            <a:ext cx="1640880" cy="1026000"/>
            <a:chOff x="2145960" y="2892240"/>
            <a:chExt cx="1640880" cy="1026000"/>
          </a:xfrm>
        </p:grpSpPr>
        <p:cxnSp>
          <p:nvCxnSpPr>
            <p:cNvPr id="175" name="Connecteur droit 9"/>
            <p:cNvCxnSpPr/>
            <p:nvPr/>
          </p:nvCxnSpPr>
          <p:spPr>
            <a:xfrm flipV="1">
              <a:off x="2966400" y="2892240"/>
              <a:ext cx="820800" cy="101160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  <p:cxnSp>
          <p:nvCxnSpPr>
            <p:cNvPr id="176" name="Connecteur droit 10"/>
            <p:cNvCxnSpPr/>
            <p:nvPr/>
          </p:nvCxnSpPr>
          <p:spPr>
            <a:xfrm>
              <a:off x="2145960" y="2907720"/>
              <a:ext cx="821160" cy="1010880"/>
            </a:xfrm>
            <a:prstGeom prst="straightConnector1">
              <a:avLst/>
            </a:prstGeom>
            <a:ln w="19050">
              <a:solidFill>
                <a:srgbClr val="00b050"/>
              </a:solidFill>
              <a:round/>
            </a:ln>
          </p:spPr>
        </p:cxnSp>
      </p:grpSp>
      <p:grpSp>
        <p:nvGrpSpPr>
          <p:cNvPr id="177" name="Groupe 8"/>
          <p:cNvGrpSpPr/>
          <p:nvPr/>
        </p:nvGrpSpPr>
        <p:grpSpPr>
          <a:xfrm>
            <a:off x="1318320" y="2907000"/>
            <a:ext cx="1721880" cy="1026000"/>
            <a:chOff x="1318320" y="2907000"/>
            <a:chExt cx="1721880" cy="1026000"/>
          </a:xfrm>
        </p:grpSpPr>
        <p:cxnSp>
          <p:nvCxnSpPr>
            <p:cNvPr id="178" name="Connecteur droit 11"/>
            <p:cNvCxnSpPr/>
            <p:nvPr/>
          </p:nvCxnSpPr>
          <p:spPr>
            <a:xfrm flipV="1">
              <a:off x="2179440" y="2907000"/>
              <a:ext cx="861120" cy="101160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  <p:cxnSp>
          <p:nvCxnSpPr>
            <p:cNvPr id="179" name="Connecteur droit 12"/>
            <p:cNvCxnSpPr/>
            <p:nvPr/>
          </p:nvCxnSpPr>
          <p:spPr>
            <a:xfrm>
              <a:off x="1318320" y="2922480"/>
              <a:ext cx="861840" cy="1010880"/>
            </a:xfrm>
            <a:prstGeom prst="straightConnector1">
              <a:avLst/>
            </a:prstGeom>
            <a:ln w="19050">
              <a:solidFill>
                <a:srgbClr val="4472c4"/>
              </a:solidFill>
              <a:round/>
            </a:ln>
          </p:spPr>
        </p:cxnSp>
      </p:grpSp>
      <p:grpSp>
        <p:nvGrpSpPr>
          <p:cNvPr id="180" name="Groupe 10"/>
          <p:cNvGrpSpPr/>
          <p:nvPr/>
        </p:nvGrpSpPr>
        <p:grpSpPr>
          <a:xfrm>
            <a:off x="2035800" y="4516920"/>
            <a:ext cx="1004400" cy="713520"/>
            <a:chOff x="2035800" y="4516920"/>
            <a:chExt cx="1004400" cy="713520"/>
          </a:xfrm>
        </p:grpSpPr>
        <p:cxnSp>
          <p:nvCxnSpPr>
            <p:cNvPr id="181" name="Connecteur droit 13"/>
            <p:cNvCxnSpPr/>
            <p:nvPr/>
          </p:nvCxnSpPr>
          <p:spPr>
            <a:xfrm flipV="1">
              <a:off x="2538000" y="4516920"/>
              <a:ext cx="502560" cy="70380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  <p:cxnSp>
          <p:nvCxnSpPr>
            <p:cNvPr id="182" name="Connecteur droit 14"/>
            <p:cNvCxnSpPr/>
            <p:nvPr/>
          </p:nvCxnSpPr>
          <p:spPr>
            <a:xfrm>
              <a:off x="2035800" y="4527720"/>
              <a:ext cx="502920" cy="703080"/>
            </a:xfrm>
            <a:prstGeom prst="straightConnector1">
              <a:avLst/>
            </a:prstGeom>
            <a:ln w="19050">
              <a:solidFill>
                <a:srgbClr val="0070c0"/>
              </a:solidFill>
              <a:round/>
            </a:ln>
          </p:spPr>
        </p:cxnSp>
      </p:grpSp>
      <p:sp>
        <p:nvSpPr>
          <p:cNvPr id="183" name="ZoneTexte 16"/>
          <p:cNvSpPr/>
          <p:nvPr/>
        </p:nvSpPr>
        <p:spPr>
          <a:xfrm>
            <a:off x="2293200" y="3853440"/>
            <a:ext cx="11433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Titre 19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5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73080" y="900000"/>
            <a:ext cx="4499640" cy="829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l’opération, puis en ligne.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Espace réservé du texte 7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7"/>
          <p:cNvSpPr/>
          <p:nvPr/>
        </p:nvSpPr>
        <p:spPr>
          <a:xfrm>
            <a:off x="578880" y="169596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57 + 65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Titre 20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92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Espace réservé du texte 8"/>
          <p:cNvSpPr/>
          <p:nvPr/>
        </p:nvSpPr>
        <p:spPr>
          <a:xfrm>
            <a:off x="8039160" y="6490080"/>
            <a:ext cx="1104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18"/>
          <p:cNvSpPr/>
          <p:nvPr/>
        </p:nvSpPr>
        <p:spPr>
          <a:xfrm>
            <a:off x="578880" y="1515960"/>
            <a:ext cx="3380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57 + 65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1620720" y="243360"/>
            <a:ext cx="5938920" cy="6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7" name="Titre 9"/>
          <p:cNvSpPr/>
          <p:nvPr/>
        </p:nvSpPr>
        <p:spPr>
          <a:xfrm>
            <a:off x="83160" y="863280"/>
            <a:ext cx="315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8" name="Groupe 11"/>
          <p:cNvGrpSpPr/>
          <p:nvPr/>
        </p:nvGrpSpPr>
        <p:grpSpPr>
          <a:xfrm>
            <a:off x="943560" y="2815560"/>
            <a:ext cx="2656800" cy="2740680"/>
            <a:chOff x="943560" y="2815560"/>
            <a:chExt cx="2656800" cy="2740680"/>
          </a:xfrm>
        </p:grpSpPr>
        <p:sp>
          <p:nvSpPr>
            <p:cNvPr id="199" name="Rectangle 31"/>
            <p:cNvSpPr/>
            <p:nvPr/>
          </p:nvSpPr>
          <p:spPr>
            <a:xfrm>
              <a:off x="1841760" y="28155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5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0" name="Rectangle 32"/>
            <p:cNvSpPr/>
            <p:nvPr/>
          </p:nvSpPr>
          <p:spPr>
            <a:xfrm>
              <a:off x="2736360" y="28155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7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1" name="Rectangle 33"/>
            <p:cNvSpPr/>
            <p:nvPr/>
          </p:nvSpPr>
          <p:spPr>
            <a:xfrm>
              <a:off x="1839240" y="374076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6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2" name="Rectangle 34"/>
            <p:cNvSpPr/>
            <p:nvPr/>
          </p:nvSpPr>
          <p:spPr>
            <a:xfrm>
              <a:off x="2736360" y="37476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5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3" name="Rectangle 35"/>
            <p:cNvSpPr/>
            <p:nvPr/>
          </p:nvSpPr>
          <p:spPr>
            <a:xfrm>
              <a:off x="948600" y="3740400"/>
              <a:ext cx="862920" cy="909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40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+</a:t>
              </a:r>
              <a:endParaRPr b="0" lang="fr-FR" sz="4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04" name="Connecteur droit 15"/>
            <p:cNvCxnSpPr/>
            <p:nvPr/>
          </p:nvCxnSpPr>
          <p:spPr>
            <a:xfrm>
              <a:off x="943560" y="4650120"/>
              <a:ext cx="26571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205" name="Rectangle 36"/>
            <p:cNvSpPr/>
            <p:nvPr/>
          </p:nvSpPr>
          <p:spPr>
            <a:xfrm>
              <a:off x="1822680" y="468720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6" name="Rectangle 37"/>
            <p:cNvSpPr/>
            <p:nvPr/>
          </p:nvSpPr>
          <p:spPr>
            <a:xfrm>
              <a:off x="2736360" y="4694040"/>
              <a:ext cx="862920" cy="862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b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...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07" name="Rectangle 38"/>
          <p:cNvSpPr/>
          <p:nvPr/>
        </p:nvSpPr>
        <p:spPr>
          <a:xfrm>
            <a:off x="2734560" y="4694040"/>
            <a:ext cx="86292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39"/>
          <p:cNvSpPr/>
          <p:nvPr/>
        </p:nvSpPr>
        <p:spPr>
          <a:xfrm>
            <a:off x="2148120" y="2700000"/>
            <a:ext cx="212400" cy="312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Rectangle 40"/>
          <p:cNvSpPr/>
          <p:nvPr/>
        </p:nvSpPr>
        <p:spPr>
          <a:xfrm>
            <a:off x="1271880" y="4687200"/>
            <a:ext cx="1405440" cy="862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DejaVu Sans"/>
              </a:rPr>
              <a:t>1 2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Titre 21"/>
          <p:cNvSpPr/>
          <p:nvPr/>
        </p:nvSpPr>
        <p:spPr>
          <a:xfrm>
            <a:off x="4644360" y="1503000"/>
            <a:ext cx="4355640" cy="82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Recopie et calcule en posant les opérations suivantes.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11" name=""/>
          <p:cNvGraphicFramePr/>
          <p:nvPr/>
        </p:nvGraphicFramePr>
        <p:xfrm>
          <a:off x="4680360" y="2419560"/>
          <a:ext cx="4319640" cy="2878560"/>
        </p:xfrm>
        <a:graphic>
          <a:graphicData uri="http://schemas.openxmlformats.org/drawingml/2006/table">
            <a:tbl>
              <a:tblPr/>
              <a:tblGrid>
                <a:gridCol w="2160360"/>
                <a:gridCol w="2159640"/>
              </a:tblGrid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54 + 32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79 –  45 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123 + 245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175 – 153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184 + 209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2 785 – 1 562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7196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1 245 + 3 538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3 421 – 2 155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317</TotalTime>
  <Application>LibreOffice/7.4.3.2$Windows_X86_64 LibreOffice_project/1048a8393ae2eeec98dff31b5c133c5f1d08b890</Application>
  <AppVersion>15.0000</AppVersion>
  <Words>203</Words>
  <Paragraphs>94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2023-05-24T12:52:04Z</dcterms:created>
  <dc:creator>MHM</dc:creator>
  <dc:description/>
  <dc:language>fr-FR</dc:language>
  <cp:lastModifiedBy/>
  <dcterms:modified xsi:type="dcterms:W3CDTF">2025-08-16T10:49:44Z</dcterms:modified>
  <cp:revision>40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13</vt:i4>
  </property>
</Properties>
</file>